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sz="1800" b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VPN/IPSec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sz="1800" b="0"/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13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sz="1800" b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VPN/IPSec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sz="1800" b="0"/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192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0FECAEA-5412-2B41-A501-8B5285FEA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72" y="594620"/>
            <a:ext cx="6918455" cy="5123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4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sz="1800" b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/>
              <a:t>VPN/IPSec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sz="1800" b="0"/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337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sz="1800" b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VPN/IPSec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sz="1800" b="0"/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  <p:pic>
        <p:nvPicPr>
          <p:cNvPr id="37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130</Words>
  <Application>Microsoft Macintosh PowerPoint</Application>
  <PresentationFormat>On-screen Show (16:10)</PresentationFormat>
  <Paragraphs>18</Paragraphs>
  <Slides>64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Tunnelling Scanners SSL/TLS VPN/IPSec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http://asecuritysite.com/encryption http://asecuritysite.com/unit06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1</cp:revision>
  <dcterms:modified xsi:type="dcterms:W3CDTF">2021-03-26T08:11:50Z</dcterms:modified>
</cp:coreProperties>
</file>